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110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beautiful_ai_exports/-MbtD_nIMoGjFWDaBqXn.jp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beautiful_ai_exports/-MbtDynSEiFlAKtMwXAF.jp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beautiful_ai_exports/-MbtEDB2ZamuiS0YSQ_9.jp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beautiful_ai_exports/-MbtFXvrwBEoyBTCGjQr.jp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/tmp/beautiful_ai_exports/-MbtFoWfDHw3vEZFNmaf.jp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(16:9)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Felix Ikokwu</cp:lastModifiedBy>
  <cp:revision>1</cp:revision>
  <dcterms:created xsi:type="dcterms:W3CDTF">2021-06-11T04:25:09Z</dcterms:created>
  <dcterms:modified xsi:type="dcterms:W3CDTF">2021-06-12T07:54:50Z</dcterms:modified>
</cp:coreProperties>
</file>