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59" r:id="rId5"/>
    <p:sldId id="257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1" d="100"/>
          <a:sy n="171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20-08-11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38731"/>
            <a:ext cx="8915400" cy="1574545"/>
          </a:xfrm>
        </p:spPr>
        <p:txBody>
          <a:bodyPr/>
          <a:lstStyle/>
          <a:p>
            <a:r>
              <a:rPr lang="en-US" dirty="0" smtClean="0"/>
              <a:t>Advances in understanding SCD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4"/>
            <a:ext cx="8001000" cy="2877420"/>
          </a:xfrm>
        </p:spPr>
        <p:txBody>
          <a:bodyPr/>
          <a:lstStyle/>
          <a:p>
            <a:pPr marL="342900" indent="-342900">
              <a:buAutoNum type="arabicPlain" startAt="1910"/>
            </a:pPr>
            <a:r>
              <a:rPr lang="en-US" dirty="0" smtClean="0"/>
              <a:t>     Sickled red cells seen in blood of pte with painful crisis</a:t>
            </a:r>
            <a:endParaRPr lang="en-US" dirty="0"/>
          </a:p>
          <a:p>
            <a:pPr marL="342900" indent="-342900">
              <a:buAutoNum type="arabicPlain" startAt="1927"/>
            </a:pPr>
            <a:r>
              <a:rPr lang="en-US" dirty="0" smtClean="0"/>
              <a:t>     Deoxygenation causes sickling</a:t>
            </a:r>
          </a:p>
          <a:p>
            <a:pPr marL="342900" indent="-342900">
              <a:buAutoNum type="arabicPlain" startAt="1949"/>
            </a:pPr>
            <a:r>
              <a:rPr lang="en-US" dirty="0" smtClean="0"/>
              <a:t>     SCD is inherited, not acquired </a:t>
            </a:r>
          </a:p>
          <a:p>
            <a:pPr marL="342900" indent="-342900">
              <a:buAutoNum type="arabicPlain" startAt="1950"/>
            </a:pPr>
            <a:r>
              <a:rPr lang="en-US" dirty="0" smtClean="0"/>
              <a:t>     Hemoglobin S described by Pauling and Ingram </a:t>
            </a:r>
          </a:p>
          <a:p>
            <a:pPr marL="342900" indent="-342900">
              <a:buAutoNum type="arabicPlain" startAt="1956"/>
            </a:pPr>
            <a:r>
              <a:rPr lang="en-US" dirty="0" smtClean="0"/>
              <a:t>     Hemoglobin F protects against sickling </a:t>
            </a:r>
          </a:p>
          <a:p>
            <a:endParaRPr lang="en-US" dirty="0" smtClean="0"/>
          </a:p>
          <a:p>
            <a:pPr marL="342900" indent="-342900">
              <a:buAutoNum type="arabicPlain" startAt="1950"/>
            </a:pPr>
            <a:endParaRPr lang="en-US" dirty="0" smtClean="0"/>
          </a:p>
          <a:p>
            <a:pPr marL="342900" indent="-342900">
              <a:buAutoNum type="arabicPlain" startAt="1949"/>
            </a:pPr>
            <a:endParaRPr lang="en-US" dirty="0" smtClean="0"/>
          </a:p>
          <a:p>
            <a:pPr marL="342900" indent="-342900">
              <a:buAutoNum type="arabicPlain" startAt="1927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927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ckle-cell-f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03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moglobin-f-enhancers-2-7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9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moglobib F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0"/>
            <a:ext cx="61079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3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Advances in treatment of SCD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1950	    Red cell transfusions for crises </a:t>
            </a:r>
          </a:p>
          <a:p>
            <a:r>
              <a:rPr lang="en-US" dirty="0" smtClean="0"/>
              <a:t>1980    Hydroxyurea reduces number of crises </a:t>
            </a:r>
          </a:p>
          <a:p>
            <a:r>
              <a:rPr lang="en-US" dirty="0" smtClean="0"/>
              <a:t>1990    Allogeneic bone marrow transplants tried </a:t>
            </a:r>
          </a:p>
          <a:p>
            <a:r>
              <a:rPr lang="en-US" dirty="0" smtClean="0"/>
              <a:t>2013    Gene editing with CRISPR-Cas 9 </a:t>
            </a:r>
          </a:p>
          <a:p>
            <a:r>
              <a:rPr lang="en-US" dirty="0" smtClean="0"/>
              <a:t>2019     CRISPR edited autologous stem cell transplants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 therapi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85677"/>
            <a:ext cx="5715000" cy="649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6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CRISPR gene-editing treatment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Hematopoietic stem cells are collected by apheresis from blood of SCD (or beta thal) patient. </a:t>
            </a:r>
          </a:p>
          <a:p>
            <a:r>
              <a:rPr lang="en-US" dirty="0" smtClean="0"/>
              <a:t>A specific CRISPR reagent is used to “turn on” Hemoglobin F production. The HSC are then frozen and stored.</a:t>
            </a:r>
          </a:p>
          <a:p>
            <a:r>
              <a:rPr lang="en-US" dirty="0" smtClean="0"/>
              <a:t>To make room for the treated HSC, chemotherapy is administered. The stored treated HSC are then infused.</a:t>
            </a:r>
          </a:p>
          <a:p>
            <a:r>
              <a:rPr lang="en-US" dirty="0" smtClean="0"/>
              <a:t>It takes ~ 3 weeks for the treated HSC to produce red cells, white cells and platelets.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65833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70</TotalTime>
  <Words>132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Perception</vt:lpstr>
      <vt:lpstr>Advances in understanding SCD</vt:lpstr>
      <vt:lpstr>PowerPoint Presentation</vt:lpstr>
      <vt:lpstr>PowerPoint Presentation</vt:lpstr>
      <vt:lpstr>PowerPoint Presentation</vt:lpstr>
      <vt:lpstr>Advances in treatment of SCD</vt:lpstr>
      <vt:lpstr>PowerPoint Presentation</vt:lpstr>
      <vt:lpstr>CRISPR gene-editing treatment</vt:lpstr>
    </vt:vector>
  </TitlesOfParts>
  <Company>University of Alberta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Advances in understanding SCD</dc:title>
  <dc:creator>M. Joan Turner</dc:creator>
  <cp:lastModifiedBy>M. Joan Turner</cp:lastModifiedBy>
  <cp:revision>12</cp:revision>
  <dcterms:created xsi:type="dcterms:W3CDTF">2020-08-11T17:34:33Z</dcterms:created>
  <dcterms:modified xsi:type="dcterms:W3CDTF">2020-08-11T18:45:33Z</dcterms:modified>
</cp:coreProperties>
</file>